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0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56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1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5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4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3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6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9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63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66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18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22EBD-7654-4EFC-BFA2-B5428C6CBE84}" type="datetimeFigureOut">
              <a:rPr lang="zh-CN" altLang="en-US" smtClean="0"/>
              <a:t>2024/8/10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11AC4-5995-4EF7-99A9-7B321DD0D0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9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3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7" y="761628"/>
            <a:ext cx="1057422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1" y="513943"/>
            <a:ext cx="1025985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3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28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1"/>
            <a:ext cx="12192000" cy="6801497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625652" y="0"/>
            <a:ext cx="29981" cy="724024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5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45"/>
            <a:ext cx="12192000" cy="679971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6625652" y="0"/>
            <a:ext cx="29981" cy="724024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08"/>
            <a:ext cx="12192000" cy="6231984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6625652" y="0"/>
            <a:ext cx="29981" cy="724024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76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74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3" y="271022"/>
            <a:ext cx="11669754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8" y="537759"/>
            <a:ext cx="11774543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5" y="964942"/>
            <a:ext cx="5649113" cy="428684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62" y="1074494"/>
            <a:ext cx="553479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985496"/>
            <a:ext cx="1206033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1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卡西 四十五</dc:creator>
  <cp:lastModifiedBy>卡西 四十五</cp:lastModifiedBy>
  <cp:revision>3</cp:revision>
  <dcterms:created xsi:type="dcterms:W3CDTF">2024-05-25T14:27:55Z</dcterms:created>
  <dcterms:modified xsi:type="dcterms:W3CDTF">2024-08-10T07:15:08Z</dcterms:modified>
</cp:coreProperties>
</file>